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56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5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9731AD-6B81-43D9-8A5E-4640D389F872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2208B7-09FE-4AC0-AAE8-92BA99777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F11FD-EFBB-4CDC-8AFC-4A665D4B39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B3D8B-3202-485F-9F5B-4EC6880FD3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C3F69-3341-4E99-A469-BC551B58E6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F12BC-A6EC-440B-B413-C39B113159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67EAD-44F1-4AB7-AF10-F3CA468F93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144C4-422C-4FAF-B01E-C6A21D06F5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B9014-0346-47F9-B462-9865F9C996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37F11-A2DF-495A-A8E4-930CC7E87F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0208D-8D7B-44C2-AE7E-F6A4EDA05F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3FDE0-B76B-4646-9C47-A132E7585A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E5A0C-8606-4CEE-AFC6-8A09B37870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4FDFD-ED91-4561-B951-C6F071D1AB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6DDA5-F77D-4101-94FF-8D898C4840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BC99-AC1A-40E4-B338-277B9E7AFE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AB1F1-1152-429F-A1CE-B69ECB2C6C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E743E-589B-4CF7-BFF7-8E7F8EAA78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2B13D-8F64-48E1-AE1B-B7C8A35C60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81575-86A8-41C9-8FE5-46769C7B32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0F4B7-19CF-49A0-943D-9E89D2D810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96DFE-7CC9-4264-9533-5485A17482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85C86-AA7F-40FE-9080-5BC760B113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D5C9D-7D4D-4C62-9AFD-9D4DBF46AC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D4606-0338-447C-92BF-B6658CACB9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96FC-A9C9-43E1-B498-CDE702ACFD5B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B1B3-2364-4EA3-A2BB-561D5060C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719E-3BF8-4BBA-9C01-DE41EE0FBE06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403C-6220-4A20-942A-EC00129F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93BC-42AA-4C26-9523-076D77743603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2EE0-7787-4223-850B-1150181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ED55-0F01-4842-9DE3-670FB2CF6D73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B637-D11F-4CE0-9CEC-2BC8D031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9EFF-EF80-49A9-BD7C-42365EA6E024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CEC1-6BDF-474B-8E1B-EA95B0319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89FE-22F5-4609-879C-87E8731C7ECB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573B-6E68-42C8-9EFA-3A26525CA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2A0C-3A46-472A-A169-FAA3B8BE6F2F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B6D1-DFAB-4BD9-AA11-582729833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DF67-03AE-4168-9304-77B6A608B229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4011-C82E-4892-94CC-F3DBEA941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711E-B9C8-43D4-8EBD-ADBE538CC656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597A-00F3-4D4D-903C-284231C4A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E998-8017-43E5-BE18-69F9AC824F80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C33F-E58A-4F73-9F05-EF332C34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A952-8A76-420F-9A6A-FCFD3CF3828F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C0F0-BC82-4B1E-AC0D-6BB32819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693D8-9653-450B-B857-0D2B19B893C2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6F8786-75F5-4A6D-BCE6-9A328823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point.net/africa/the-african-elephant-8-interesting-facts/african-elepha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fr-CA" sz="8000" smtClean="0">
                <a:latin typeface="Comic Sans MS" pitchFamily="66" charset="0"/>
              </a:rPr>
              <a:t>Est-ce vivant?</a:t>
            </a:r>
          </a:p>
        </p:txBody>
      </p:sp>
      <p:pic>
        <p:nvPicPr>
          <p:cNvPr id="2051" name="Picture 2" descr="http://bluepyramid.org/ia/l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42878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95400" y="5867400"/>
            <a:ext cx="685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1100" dirty="0" smtClean="0">
                <a:latin typeface="Century Gothic" pitchFamily="34" charset="0"/>
              </a:rPr>
              <a:t>Adapté de : </a:t>
            </a:r>
            <a:r>
              <a:rPr lang="fr-CA" sz="1100" dirty="0" err="1" smtClean="0">
                <a:latin typeface="Century Gothic" pitchFamily="34" charset="0"/>
              </a:rPr>
              <a:t>kindergarten</a:t>
            </a:r>
            <a:r>
              <a:rPr lang="fr-CA" sz="1100" dirty="0" smtClean="0">
                <a:latin typeface="Century Gothic" pitchFamily="34" charset="0"/>
              </a:rPr>
              <a:t> kindergarten.com</a:t>
            </a:r>
          </a:p>
          <a:p>
            <a:pPr algn="ctr"/>
            <a:r>
              <a:rPr lang="fr-CA" sz="1100" dirty="0" smtClean="0">
                <a:latin typeface="Century Gothic" pitchFamily="34" charset="0"/>
              </a:rPr>
              <a:t>Par : Hélène Pouliot-Cleare</a:t>
            </a:r>
            <a:endParaRPr lang="fr-CA" sz="11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bestweekever.tv/bwe/images/2008/03/GOAT%20DOG%20BEST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65262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oltonmuseums.org.uk/images/geologyimages/mineral_speci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14400"/>
            <a:ext cx="55245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ufiles.storage.live.com/y1p2qNOwIHhbuL8moLLPiVSBXpaLE0-kWCKL3wplhi_N11bg8bqeZ0NgZzR69o36A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hevroncarsblog.com/images/photos/yellow-car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ics.org/NR/rdonlyres/59C2C586-D41F-429F-9286-4BD6FF332133/0/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573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19200" y="2286000"/>
            <a:ext cx="6858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200" u="sng">
                <a:latin typeface="Century Gothic" pitchFamily="34" charset="0"/>
              </a:rPr>
              <a:t>Arrêter et discuter</a:t>
            </a:r>
          </a:p>
          <a:p>
            <a:r>
              <a:rPr lang="fr-CA" sz="3200">
                <a:latin typeface="Century Gothic" pitchFamily="34" charset="0"/>
              </a:rPr>
              <a:t>Comment peut-on savoir si quelque chose est </a:t>
            </a:r>
            <a:r>
              <a:rPr lang="fr-CA" sz="3200" u="sng">
                <a:solidFill>
                  <a:srgbClr val="FF0000"/>
                </a:solidFill>
                <a:latin typeface="Century Gothic" pitchFamily="34" charset="0"/>
              </a:rPr>
              <a:t>vivant ou non vivant?</a:t>
            </a:r>
          </a:p>
          <a:p>
            <a:endParaRPr lang="fr-CA" sz="3200">
              <a:latin typeface="Century Gothic" pitchFamily="34" charset="0"/>
            </a:endParaRPr>
          </a:p>
          <a:p>
            <a:r>
              <a:rPr lang="fr-CA" sz="3200">
                <a:latin typeface="Century Gothic" pitchFamily="34" charset="0"/>
              </a:rPr>
              <a:t>Prendre quelques minutes pour discuter des </a:t>
            </a:r>
            <a:r>
              <a:rPr lang="fr-CA" sz="3200" u="sng">
                <a:solidFill>
                  <a:srgbClr val="FF0000"/>
                </a:solidFill>
                <a:latin typeface="Century Gothic" pitchFamily="34" charset="0"/>
              </a:rPr>
              <a:t>caractéristiques communes des choses vivantes.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3950" y="304800"/>
            <a:ext cx="1816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5800" y="9144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entury Gothic" pitchFamily="34" charset="0"/>
              </a:rPr>
              <a:t>Ce qui est vivant </a:t>
            </a:r>
            <a:r>
              <a:rPr lang="en-US" sz="4000">
                <a:solidFill>
                  <a:srgbClr val="0070C0"/>
                </a:solidFill>
                <a:latin typeface="Century Gothic" pitchFamily="34" charset="0"/>
              </a:rPr>
              <a:t>bouge.</a:t>
            </a:r>
          </a:p>
        </p:txBody>
      </p:sp>
      <p:pic>
        <p:nvPicPr>
          <p:cNvPr id="17411" name="Picture 2" descr="http://mojosfarm.com/images/horse-running-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62000" y="838200"/>
            <a:ext cx="7239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4400">
                <a:latin typeface="Century Gothic" pitchFamily="34" charset="0"/>
              </a:rPr>
              <a:t>Ce qui est vivant </a:t>
            </a:r>
            <a:r>
              <a:rPr lang="fr-CA" sz="4400">
                <a:solidFill>
                  <a:srgbClr val="0070C0"/>
                </a:solidFill>
                <a:latin typeface="Century Gothic" pitchFamily="34" charset="0"/>
              </a:rPr>
              <a:t>grandi et change. </a:t>
            </a:r>
          </a:p>
        </p:txBody>
      </p:sp>
      <p:pic>
        <p:nvPicPr>
          <p:cNvPr id="18435" name="Picture 2" descr="http://wwwdelivery.superstock.com/WI/223/401/PreviewComp/SuperStock_401-1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690813"/>
            <a:ext cx="28003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cacklehatchery.com/Copy_of_white_leghorn_h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2133600"/>
            <a:ext cx="27130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entury Gothic" pitchFamily="34" charset="0"/>
              </a:rPr>
              <a:t>Ce qui est vivant </a:t>
            </a:r>
            <a:r>
              <a:rPr lang="en-US" sz="4000">
                <a:solidFill>
                  <a:srgbClr val="0070C0"/>
                </a:solidFill>
                <a:latin typeface="Century Gothic" pitchFamily="34" charset="0"/>
              </a:rPr>
              <a:t>respire.</a:t>
            </a:r>
          </a:p>
        </p:txBody>
      </p:sp>
      <p:pic>
        <p:nvPicPr>
          <p:cNvPr id="19459" name="Picture 2" descr="http://www.keyfinanceuk.com/resources/FishBubblesShru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46482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769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600">
                <a:latin typeface="Century Gothic" pitchFamily="34" charset="0"/>
              </a:rPr>
              <a:t>Ce qui est vivant </a:t>
            </a:r>
            <a:r>
              <a:rPr lang="fr-CA" sz="3600">
                <a:solidFill>
                  <a:srgbClr val="0070C0"/>
                </a:solidFill>
                <a:latin typeface="Century Gothic" pitchFamily="34" charset="0"/>
              </a:rPr>
              <a:t>reproduit</a:t>
            </a:r>
            <a:r>
              <a:rPr lang="fr-CA" sz="3600">
                <a:latin typeface="Century Gothic" pitchFamily="34" charset="0"/>
              </a:rPr>
              <a:t> (en font d’autres qui les ressemblent).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0483" name="Picture 4" descr="http://blog.pennlive.com/midstate_impact/2008/06/large_kitt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3538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ama.ab.ca/images/images_content/Insurance_having_a_ba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622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ttp://www.smpl.org/MainLibraryLandscaping/Landscaping%20Images/Century%20Plant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Ce qui est vivant a besoin de </a:t>
            </a:r>
            <a:r>
              <a:rPr lang="en-US" sz="3600">
                <a:solidFill>
                  <a:srgbClr val="0070C0"/>
                </a:solidFill>
                <a:latin typeface="Century Gothic" pitchFamily="34" charset="0"/>
              </a:rPr>
              <a:t>nourriture</a:t>
            </a:r>
            <a:r>
              <a:rPr lang="en-US" sz="3600">
                <a:latin typeface="Century Gothic" pitchFamily="34" charset="0"/>
              </a:rPr>
              <a:t> et d’</a:t>
            </a:r>
            <a:r>
              <a:rPr lang="en-US" sz="3600">
                <a:solidFill>
                  <a:srgbClr val="0070C0"/>
                </a:solidFill>
                <a:latin typeface="Century Gothic" pitchFamily="34" charset="0"/>
              </a:rPr>
              <a:t>eau</a:t>
            </a:r>
            <a:r>
              <a:rPr lang="en-US" sz="3600">
                <a:latin typeface="Century Gothic" pitchFamily="34" charset="0"/>
              </a:rPr>
              <a:t> pour vivre. </a:t>
            </a:r>
          </a:p>
        </p:txBody>
      </p:sp>
      <p:pic>
        <p:nvPicPr>
          <p:cNvPr id="21507" name="Picture 2" descr="http://www.free-slideshow.com/screens/rain_drops/rain-d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79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buteisland.com/images/cow_ea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00313"/>
            <a:ext cx="39322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Question défi :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Est-ce que c’est vivant?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Explique ce que tu penses?</a:t>
            </a:r>
          </a:p>
        </p:txBody>
      </p:sp>
      <p:pic>
        <p:nvPicPr>
          <p:cNvPr id="22531" name="Picture 2" descr="http://www.birdfeeders.us/sunflower-seeds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19400"/>
            <a:ext cx="4953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4572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Question défi :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Est-ce que c’est vivant?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Explique ce que tu penses?</a:t>
            </a:r>
          </a:p>
        </p:txBody>
      </p:sp>
      <p:pic>
        <p:nvPicPr>
          <p:cNvPr id="23555" name="Picture 4" descr="http://www.foodsubs.com/Photos/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4411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838200" y="6096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Question défi :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Est-ce que c’est vivant?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Explique ce que tu penses?</a:t>
            </a:r>
          </a:p>
        </p:txBody>
      </p:sp>
      <p:pic>
        <p:nvPicPr>
          <p:cNvPr id="24579" name="Picture 2" descr="http://www.foodsubs.com/Photos/apple-braebu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0"/>
            <a:ext cx="4495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tgomerycountymd.gov/content/dep/herps/photos/snakes/Eastern_Worm_Snake_Carphophis_amoenus_amoenus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104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st-expensive.net/wp-content/uploads/2007/04/teddy-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ydroponicsdictionary.com/images/insects/full_ladyb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54387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lovedrseuss.com/images/cray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57200"/>
            <a:ext cx="5715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rican-elephant">
            <a:hlinkClick r:id="rId3" tooltip="african-elephan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38200"/>
            <a:ext cx="6391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woodenwagon.com/Merchant2/graphics/00000001/tausendschoen-doll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9600"/>
            <a:ext cx="58483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birthdayinabox.com/BIABviewLarger/T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7620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150</Words>
  <Application>Microsoft Office PowerPoint</Application>
  <PresentationFormat>On-screen Show (4:3)</PresentationFormat>
  <Paragraphs>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Century Gothic</vt:lpstr>
      <vt:lpstr>Office Theme</vt:lpstr>
      <vt:lpstr>Est-ce vivant?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RRISD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Helene Cleare</cp:lastModifiedBy>
  <cp:revision>32</cp:revision>
  <dcterms:created xsi:type="dcterms:W3CDTF">2009-04-06T15:08:37Z</dcterms:created>
  <dcterms:modified xsi:type="dcterms:W3CDTF">2016-04-19T18:37:14Z</dcterms:modified>
</cp:coreProperties>
</file>